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432" r:id="rId2"/>
    <p:sldId id="424" r:id="rId3"/>
    <p:sldId id="425" r:id="rId4"/>
    <p:sldId id="431" r:id="rId5"/>
    <p:sldId id="427" r:id="rId6"/>
    <p:sldId id="426" r:id="rId7"/>
    <p:sldId id="428" r:id="rId8"/>
    <p:sldId id="42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atfield" initials="dh" lastIdx="1" clrIdx="0">
    <p:extLst>
      <p:ext uri="{19B8F6BF-5375-455C-9EA6-DF929625EA0E}">
        <p15:presenceInfo xmlns:p15="http://schemas.microsoft.com/office/powerpoint/2012/main" userId="1fb980a918c29f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0BE13-EA93-4E2A-AFE3-405FEC227AB3}" v="577" dt="2021-04-20T23:55:37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68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atfield" userId="1fb980a918c29f1b" providerId="LiveId" clId="{28089A9A-C0C4-48B7-9A78-A08A2249F273}"/>
    <pc:docChg chg="custSel modSld">
      <pc:chgData name="david hatfield" userId="1fb980a918c29f1b" providerId="LiveId" clId="{28089A9A-C0C4-48B7-9A78-A08A2249F273}" dt="2021-04-21T00:47:04.402" v="359" actId="20577"/>
      <pc:docMkLst>
        <pc:docMk/>
      </pc:docMkLst>
      <pc:sldChg chg="modSp mod">
        <pc:chgData name="david hatfield" userId="1fb980a918c29f1b" providerId="LiveId" clId="{28089A9A-C0C4-48B7-9A78-A08A2249F273}" dt="2021-04-21T00:47:04.402" v="359" actId="20577"/>
        <pc:sldMkLst>
          <pc:docMk/>
          <pc:sldMk cId="3935662572" sldId="428"/>
        </pc:sldMkLst>
        <pc:spChg chg="mod">
          <ac:chgData name="david hatfield" userId="1fb980a918c29f1b" providerId="LiveId" clId="{28089A9A-C0C4-48B7-9A78-A08A2249F273}" dt="2021-04-21T00:47:04.402" v="359" actId="20577"/>
          <ac:spMkLst>
            <pc:docMk/>
            <pc:sldMk cId="3935662572" sldId="428"/>
            <ac:spMk id="6" creationId="{B25DDAB1-F2A1-5143-B1BB-73BEFA3BEADB}"/>
          </ac:spMkLst>
        </pc:spChg>
      </pc:sldChg>
      <pc:sldChg chg="modSp mod">
        <pc:chgData name="david hatfield" userId="1fb980a918c29f1b" providerId="LiveId" clId="{28089A9A-C0C4-48B7-9A78-A08A2249F273}" dt="2021-04-21T00:44:03.879" v="37" actId="20577"/>
        <pc:sldMkLst>
          <pc:docMk/>
          <pc:sldMk cId="1689255033" sldId="432"/>
        </pc:sldMkLst>
        <pc:spChg chg="mod">
          <ac:chgData name="david hatfield" userId="1fb980a918c29f1b" providerId="LiveId" clId="{28089A9A-C0C4-48B7-9A78-A08A2249F273}" dt="2021-04-21T00:44:03.879" v="37" actId="20577"/>
          <ac:spMkLst>
            <pc:docMk/>
            <pc:sldMk cId="1689255033" sldId="432"/>
            <ac:spMk id="4" creationId="{71B4D479-01B3-4BC0-9343-358808C4921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5:37:42.974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AB3B1-E68F-43AE-BFBA-37CE281B2081}" type="doc">
      <dgm:prSet loTypeId="urn:microsoft.com/office/officeart/2005/8/layout/StepDownProcess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F184EF-B05C-42C1-B4A4-CE684A8E5E0B}">
      <dgm:prSet phldrT="[Text]"/>
      <dgm:spPr/>
      <dgm:t>
        <a:bodyPr/>
        <a:lstStyle/>
        <a:p>
          <a:r>
            <a:rPr lang="en-US" dirty="0"/>
            <a:t>FSD 165</a:t>
          </a:r>
        </a:p>
      </dgm:t>
    </dgm:pt>
    <dgm:pt modelId="{7DAD486A-DB44-45DC-835D-AE6DDCAC8018}" type="parTrans" cxnId="{E781A33E-CBEB-4B2E-BAD5-998EF406E796}">
      <dgm:prSet/>
      <dgm:spPr/>
      <dgm:t>
        <a:bodyPr/>
        <a:lstStyle/>
        <a:p>
          <a:endParaRPr lang="en-US"/>
        </a:p>
      </dgm:t>
    </dgm:pt>
    <dgm:pt modelId="{ED2AEFFA-962D-4156-BDB2-3A214ABBB524}" type="sibTrans" cxnId="{E781A33E-CBEB-4B2E-BAD5-998EF406E796}">
      <dgm:prSet/>
      <dgm:spPr/>
      <dgm:t>
        <a:bodyPr/>
        <a:lstStyle/>
        <a:p>
          <a:endParaRPr lang="en-US"/>
        </a:p>
      </dgm:t>
    </dgm:pt>
    <dgm:pt modelId="{50FDBEA2-283F-4011-B83C-BCC42EC3FD61}">
      <dgm:prSet phldrT="[Text]" custT="1"/>
      <dgm:spPr/>
      <dgm:t>
        <a:bodyPr/>
        <a:lstStyle/>
        <a:p>
          <a:r>
            <a:rPr lang="en-US" sz="1200" dirty="0"/>
            <a:t>Basic Culinary Skills</a:t>
          </a:r>
        </a:p>
      </dgm:t>
    </dgm:pt>
    <dgm:pt modelId="{8D8F4AF6-09E5-4EE0-8125-C5F4D89DA514}" type="parTrans" cxnId="{87F0B7DC-4C1C-4C77-834A-220CBA261CFE}">
      <dgm:prSet/>
      <dgm:spPr/>
      <dgm:t>
        <a:bodyPr/>
        <a:lstStyle/>
        <a:p>
          <a:endParaRPr lang="en-US"/>
        </a:p>
      </dgm:t>
    </dgm:pt>
    <dgm:pt modelId="{0C5A707B-2AD8-4C72-B8A6-A4A41ACE724A}" type="sibTrans" cxnId="{87F0B7DC-4C1C-4C77-834A-220CBA261CFE}">
      <dgm:prSet/>
      <dgm:spPr/>
      <dgm:t>
        <a:bodyPr/>
        <a:lstStyle/>
        <a:p>
          <a:endParaRPr lang="en-US"/>
        </a:p>
      </dgm:t>
    </dgm:pt>
    <dgm:pt modelId="{A133A18F-4C55-4E54-ACDB-F9C09B383BC4}">
      <dgm:prSet phldrT="[Text]"/>
      <dgm:spPr/>
      <dgm:t>
        <a:bodyPr/>
        <a:lstStyle/>
        <a:p>
          <a:r>
            <a:rPr lang="en-US" dirty="0"/>
            <a:t>FSD 175</a:t>
          </a:r>
        </a:p>
      </dgm:t>
    </dgm:pt>
    <dgm:pt modelId="{AD0C97EE-B6F6-452B-A21A-56D7986D2CE1}" type="parTrans" cxnId="{F1282FF6-4CC4-47C6-BE59-73FAF6C2A429}">
      <dgm:prSet/>
      <dgm:spPr/>
      <dgm:t>
        <a:bodyPr/>
        <a:lstStyle/>
        <a:p>
          <a:endParaRPr lang="en-US"/>
        </a:p>
      </dgm:t>
    </dgm:pt>
    <dgm:pt modelId="{2ACD4CE7-BFAD-40AA-89A0-28A346AE86EC}" type="sibTrans" cxnId="{F1282FF6-4CC4-47C6-BE59-73FAF6C2A429}">
      <dgm:prSet/>
      <dgm:spPr/>
      <dgm:t>
        <a:bodyPr/>
        <a:lstStyle/>
        <a:p>
          <a:endParaRPr lang="en-US"/>
        </a:p>
      </dgm:t>
    </dgm:pt>
    <dgm:pt modelId="{B094CF1B-5586-4B17-828B-D66B69F17799}">
      <dgm:prSet phldrT="[Text]" custT="1"/>
      <dgm:spPr/>
      <dgm:t>
        <a:bodyPr/>
        <a:lstStyle/>
        <a:p>
          <a:r>
            <a:rPr lang="en-US" sz="1200" dirty="0"/>
            <a:t>Sauces, Soups, Starches and Meats</a:t>
          </a:r>
        </a:p>
      </dgm:t>
    </dgm:pt>
    <dgm:pt modelId="{8DB146F0-793A-4AC3-9186-1A207A2877C9}" type="parTrans" cxnId="{582DB21A-21FB-456C-A2C2-CCA77DE5F53C}">
      <dgm:prSet/>
      <dgm:spPr/>
      <dgm:t>
        <a:bodyPr/>
        <a:lstStyle/>
        <a:p>
          <a:endParaRPr lang="en-US"/>
        </a:p>
      </dgm:t>
    </dgm:pt>
    <dgm:pt modelId="{0313D9A9-2CEA-499E-9E51-FE61B48BC5C0}" type="sibTrans" cxnId="{582DB21A-21FB-456C-A2C2-CCA77DE5F53C}">
      <dgm:prSet/>
      <dgm:spPr/>
      <dgm:t>
        <a:bodyPr/>
        <a:lstStyle/>
        <a:p>
          <a:endParaRPr lang="en-US"/>
        </a:p>
      </dgm:t>
    </dgm:pt>
    <dgm:pt modelId="{42E32DAA-6005-4A9B-9FA6-6E6132CEBC74}">
      <dgm:prSet phldrT="[Text]"/>
      <dgm:spPr/>
      <dgm:t>
        <a:bodyPr/>
        <a:lstStyle/>
        <a:p>
          <a:r>
            <a:rPr lang="en-US" dirty="0"/>
            <a:t>FSD 185</a:t>
          </a:r>
        </a:p>
      </dgm:t>
    </dgm:pt>
    <dgm:pt modelId="{90650D92-8F61-4A5D-841D-6A29E66AEBC6}" type="parTrans" cxnId="{BF366329-5D79-47EF-8FB2-C1A857A3BB88}">
      <dgm:prSet/>
      <dgm:spPr/>
      <dgm:t>
        <a:bodyPr/>
        <a:lstStyle/>
        <a:p>
          <a:endParaRPr lang="en-US"/>
        </a:p>
      </dgm:t>
    </dgm:pt>
    <dgm:pt modelId="{F2164F37-8F23-4F04-83BC-E59DF03B89D2}" type="sibTrans" cxnId="{BF366329-5D79-47EF-8FB2-C1A857A3BB88}">
      <dgm:prSet/>
      <dgm:spPr/>
      <dgm:t>
        <a:bodyPr/>
        <a:lstStyle/>
        <a:p>
          <a:endParaRPr lang="en-US"/>
        </a:p>
      </dgm:t>
    </dgm:pt>
    <dgm:pt modelId="{4943BEF2-B6CC-467E-A7F4-93ED60C4D842}">
      <dgm:prSet phldrT="[Text]" custT="1"/>
      <dgm:spPr/>
      <dgm:t>
        <a:bodyPr/>
        <a:lstStyle/>
        <a:p>
          <a:r>
            <a:rPr lang="en-US" sz="1050" dirty="0"/>
            <a:t>Appetizers, International cuisines, pastry</a:t>
          </a:r>
        </a:p>
      </dgm:t>
    </dgm:pt>
    <dgm:pt modelId="{07F26573-6464-4356-985B-FCAFC140BB5A}" type="parTrans" cxnId="{0B167136-A56F-4635-A762-E28C3EEFDBBF}">
      <dgm:prSet/>
      <dgm:spPr/>
      <dgm:t>
        <a:bodyPr/>
        <a:lstStyle/>
        <a:p>
          <a:endParaRPr lang="en-US"/>
        </a:p>
      </dgm:t>
    </dgm:pt>
    <dgm:pt modelId="{32FDB178-FF4E-470C-A3A4-D0690CB6A2D4}" type="sibTrans" cxnId="{0B167136-A56F-4635-A762-E28C3EEFDBBF}">
      <dgm:prSet/>
      <dgm:spPr/>
      <dgm:t>
        <a:bodyPr/>
        <a:lstStyle/>
        <a:p>
          <a:endParaRPr lang="en-US"/>
        </a:p>
      </dgm:t>
    </dgm:pt>
    <dgm:pt modelId="{E8EF4CDA-5727-4349-8200-C6E50F8A8697}">
      <dgm:prSet phldrT="[Text]"/>
      <dgm:spPr/>
      <dgm:t>
        <a:bodyPr/>
        <a:lstStyle/>
        <a:p>
          <a:r>
            <a:rPr lang="en-US" dirty="0"/>
            <a:t>FSD 195</a:t>
          </a:r>
        </a:p>
      </dgm:t>
    </dgm:pt>
    <dgm:pt modelId="{F0AC683B-C82C-42F5-832D-8FB876E77145}" type="parTrans" cxnId="{04F9A399-CD0B-4421-8D27-E4E082439CB5}">
      <dgm:prSet/>
      <dgm:spPr/>
      <dgm:t>
        <a:bodyPr/>
        <a:lstStyle/>
        <a:p>
          <a:endParaRPr lang="en-US"/>
        </a:p>
      </dgm:t>
    </dgm:pt>
    <dgm:pt modelId="{08D6EBAB-77AE-496D-BF48-068DFD384679}" type="sibTrans" cxnId="{04F9A399-CD0B-4421-8D27-E4E082439CB5}">
      <dgm:prSet/>
      <dgm:spPr/>
      <dgm:t>
        <a:bodyPr/>
        <a:lstStyle/>
        <a:p>
          <a:endParaRPr lang="en-US"/>
        </a:p>
      </dgm:t>
    </dgm:pt>
    <dgm:pt modelId="{E2F2D644-CB69-4C47-85E5-D559D63A60CD}">
      <dgm:prSet phldrT="[Text]"/>
      <dgm:spPr/>
      <dgm:t>
        <a:bodyPr/>
        <a:lstStyle/>
        <a:p>
          <a:r>
            <a:rPr lang="en-US" dirty="0"/>
            <a:t>FSD 205</a:t>
          </a:r>
        </a:p>
      </dgm:t>
    </dgm:pt>
    <dgm:pt modelId="{428D691E-8828-4835-B3C2-0712108BA537}" type="parTrans" cxnId="{038CBEF6-74C1-4EB8-B438-2CA7148A8BAD}">
      <dgm:prSet/>
      <dgm:spPr/>
      <dgm:t>
        <a:bodyPr/>
        <a:lstStyle/>
        <a:p>
          <a:endParaRPr lang="en-US"/>
        </a:p>
      </dgm:t>
    </dgm:pt>
    <dgm:pt modelId="{8606E8EC-D87A-4FE8-B557-9921A588402A}" type="sibTrans" cxnId="{038CBEF6-74C1-4EB8-B438-2CA7148A8BAD}">
      <dgm:prSet/>
      <dgm:spPr/>
      <dgm:t>
        <a:bodyPr/>
        <a:lstStyle/>
        <a:p>
          <a:endParaRPr lang="en-US"/>
        </a:p>
      </dgm:t>
    </dgm:pt>
    <dgm:pt modelId="{C0487D39-D530-46C7-9AA0-327FBFFBB6D8}">
      <dgm:prSet phldrT="[Text]" custT="1"/>
      <dgm:spPr/>
      <dgm:t>
        <a:bodyPr/>
        <a:lstStyle/>
        <a:p>
          <a:r>
            <a:rPr lang="en-US" sz="1100" dirty="0"/>
            <a:t>Advanced Techniques, Breads</a:t>
          </a:r>
        </a:p>
      </dgm:t>
    </dgm:pt>
    <dgm:pt modelId="{EB0163E2-416D-4605-AF54-710DF395B72D}" type="parTrans" cxnId="{B2DC52F7-42BC-40B6-B73D-57AC578DBC36}">
      <dgm:prSet/>
      <dgm:spPr/>
      <dgm:t>
        <a:bodyPr/>
        <a:lstStyle/>
        <a:p>
          <a:endParaRPr lang="en-US"/>
        </a:p>
      </dgm:t>
    </dgm:pt>
    <dgm:pt modelId="{FBF44EAE-C991-49A8-93F1-02366E7DF162}" type="sibTrans" cxnId="{B2DC52F7-42BC-40B6-B73D-57AC578DBC36}">
      <dgm:prSet/>
      <dgm:spPr/>
      <dgm:t>
        <a:bodyPr/>
        <a:lstStyle/>
        <a:p>
          <a:endParaRPr lang="en-US"/>
        </a:p>
      </dgm:t>
    </dgm:pt>
    <dgm:pt modelId="{0C3060E8-00F6-44A3-B612-E8C907F82D86}">
      <dgm:prSet phldrT="[Text]" custT="1"/>
      <dgm:spPr/>
      <dgm:t>
        <a:bodyPr/>
        <a:lstStyle/>
        <a:p>
          <a:r>
            <a:rPr lang="en-US" sz="1000" dirty="0"/>
            <a:t>Management skills, Wine</a:t>
          </a:r>
        </a:p>
      </dgm:t>
    </dgm:pt>
    <dgm:pt modelId="{8F1141AB-4A59-4A3B-8BB8-3E90112C307E}" type="parTrans" cxnId="{E76D1F46-5E44-461D-B4C8-B32B5B281642}">
      <dgm:prSet/>
      <dgm:spPr/>
      <dgm:t>
        <a:bodyPr/>
        <a:lstStyle/>
        <a:p>
          <a:endParaRPr lang="en-US"/>
        </a:p>
      </dgm:t>
    </dgm:pt>
    <dgm:pt modelId="{587A5182-8087-4D6A-B04B-9E452284F5B3}" type="sibTrans" cxnId="{E76D1F46-5E44-461D-B4C8-B32B5B281642}">
      <dgm:prSet/>
      <dgm:spPr/>
      <dgm:t>
        <a:bodyPr/>
        <a:lstStyle/>
        <a:p>
          <a:endParaRPr lang="en-US"/>
        </a:p>
      </dgm:t>
    </dgm:pt>
    <dgm:pt modelId="{D20CFFFB-FB16-4A3A-B5E0-A2E76084A436}" type="pres">
      <dgm:prSet presAssocID="{84EAB3B1-E68F-43AE-BFBA-37CE281B2081}" presName="rootnode" presStyleCnt="0">
        <dgm:presLayoutVars>
          <dgm:chMax/>
          <dgm:chPref/>
          <dgm:dir/>
          <dgm:animLvl val="lvl"/>
        </dgm:presLayoutVars>
      </dgm:prSet>
      <dgm:spPr/>
    </dgm:pt>
    <dgm:pt modelId="{1B151E1F-B1FE-45BD-878C-A2BB40AFED12}" type="pres">
      <dgm:prSet presAssocID="{AEF184EF-B05C-42C1-B4A4-CE684A8E5E0B}" presName="composite" presStyleCnt="0"/>
      <dgm:spPr/>
    </dgm:pt>
    <dgm:pt modelId="{E04FDF2A-F89F-4CC1-92EE-9DAA2A21DC39}" type="pres">
      <dgm:prSet presAssocID="{AEF184EF-B05C-42C1-B4A4-CE684A8E5E0B}" presName="bentUpArrow1" presStyleLbl="alignImgPlace1" presStyleIdx="0" presStyleCnt="4"/>
      <dgm:spPr/>
    </dgm:pt>
    <dgm:pt modelId="{1972070D-E1AC-4C70-980E-D271DFC56B66}" type="pres">
      <dgm:prSet presAssocID="{AEF184EF-B05C-42C1-B4A4-CE684A8E5E0B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37451E52-D3C2-4145-B623-6A7AF8C9B6EE}" type="pres">
      <dgm:prSet presAssocID="{AEF184EF-B05C-42C1-B4A4-CE684A8E5E0B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3302D4C-709E-43F4-BA27-B1FC73603F04}" type="pres">
      <dgm:prSet presAssocID="{ED2AEFFA-962D-4156-BDB2-3A214ABBB524}" presName="sibTrans" presStyleCnt="0"/>
      <dgm:spPr/>
    </dgm:pt>
    <dgm:pt modelId="{2DA8FD91-59BC-4571-92AD-DC9EB09FA674}" type="pres">
      <dgm:prSet presAssocID="{A133A18F-4C55-4E54-ACDB-F9C09B383BC4}" presName="composite" presStyleCnt="0"/>
      <dgm:spPr/>
    </dgm:pt>
    <dgm:pt modelId="{E9D68E9B-9B38-4059-8CC8-F384059950D1}" type="pres">
      <dgm:prSet presAssocID="{A133A18F-4C55-4E54-ACDB-F9C09B383BC4}" presName="bentUpArrow1" presStyleLbl="alignImgPlace1" presStyleIdx="1" presStyleCnt="4"/>
      <dgm:spPr/>
    </dgm:pt>
    <dgm:pt modelId="{17513C4D-56ED-4999-9CFD-BE494F8B7193}" type="pres">
      <dgm:prSet presAssocID="{A133A18F-4C55-4E54-ACDB-F9C09B383BC4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B304D603-FFBB-4F63-B6DF-0826A4218E28}" type="pres">
      <dgm:prSet presAssocID="{A133A18F-4C55-4E54-ACDB-F9C09B383BC4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826CD08-2778-46CD-8012-36120898E42F}" type="pres">
      <dgm:prSet presAssocID="{2ACD4CE7-BFAD-40AA-89A0-28A346AE86EC}" presName="sibTrans" presStyleCnt="0"/>
      <dgm:spPr/>
    </dgm:pt>
    <dgm:pt modelId="{90F9485A-6DC7-4BED-ABAB-7595B119AD67}" type="pres">
      <dgm:prSet presAssocID="{42E32DAA-6005-4A9B-9FA6-6E6132CEBC74}" presName="composite" presStyleCnt="0"/>
      <dgm:spPr/>
    </dgm:pt>
    <dgm:pt modelId="{5F89E4C0-837A-40D5-BDB6-17FA70A519AF}" type="pres">
      <dgm:prSet presAssocID="{42E32DAA-6005-4A9B-9FA6-6E6132CEBC74}" presName="bentUpArrow1" presStyleLbl="alignImgPlace1" presStyleIdx="2" presStyleCnt="4"/>
      <dgm:spPr/>
    </dgm:pt>
    <dgm:pt modelId="{CE372DDD-0387-46BD-8E8A-A987A36AC612}" type="pres">
      <dgm:prSet presAssocID="{42E32DAA-6005-4A9B-9FA6-6E6132CEBC74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1FD0E83E-0B40-495C-A121-C9A2870D595D}" type="pres">
      <dgm:prSet presAssocID="{42E32DAA-6005-4A9B-9FA6-6E6132CEBC74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99C8F53-8AE2-4B1D-ACC0-82240B8159F2}" type="pres">
      <dgm:prSet presAssocID="{F2164F37-8F23-4F04-83BC-E59DF03B89D2}" presName="sibTrans" presStyleCnt="0"/>
      <dgm:spPr/>
    </dgm:pt>
    <dgm:pt modelId="{B1755CCC-FB4A-47DF-BB95-559FE2A8E688}" type="pres">
      <dgm:prSet presAssocID="{E8EF4CDA-5727-4349-8200-C6E50F8A8697}" presName="composite" presStyleCnt="0"/>
      <dgm:spPr/>
    </dgm:pt>
    <dgm:pt modelId="{6DE199D0-ED32-465D-B847-DA98520631A3}" type="pres">
      <dgm:prSet presAssocID="{E8EF4CDA-5727-4349-8200-C6E50F8A8697}" presName="bentUpArrow1" presStyleLbl="alignImgPlace1" presStyleIdx="3" presStyleCnt="4"/>
      <dgm:spPr/>
    </dgm:pt>
    <dgm:pt modelId="{B9E4FBBB-52DD-46EF-A04A-177E81EB8C88}" type="pres">
      <dgm:prSet presAssocID="{E8EF4CDA-5727-4349-8200-C6E50F8A8697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01B152A4-6E1B-4036-BD4E-495E10C1F969}" type="pres">
      <dgm:prSet presAssocID="{E8EF4CDA-5727-4349-8200-C6E50F8A8697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AC92C9F-01E7-4BD0-A4EB-DF226A28E119}" type="pres">
      <dgm:prSet presAssocID="{08D6EBAB-77AE-496D-BF48-068DFD384679}" presName="sibTrans" presStyleCnt="0"/>
      <dgm:spPr/>
    </dgm:pt>
    <dgm:pt modelId="{E3AB3F9C-E18D-4E08-9DFF-E89EF93CD734}" type="pres">
      <dgm:prSet presAssocID="{E2F2D644-CB69-4C47-85E5-D559D63A60CD}" presName="composite" presStyleCnt="0"/>
      <dgm:spPr/>
    </dgm:pt>
    <dgm:pt modelId="{3966C3DE-228D-430D-86DB-5A86C0A8A5DE}" type="pres">
      <dgm:prSet presAssocID="{E2F2D644-CB69-4C47-85E5-D559D63A60CD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F3EC5B75-8ECD-4DDF-91D6-D5C9D722ECD6}" type="pres">
      <dgm:prSet presAssocID="{E2F2D644-CB69-4C47-85E5-D559D63A60CD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02B6809-0AA3-407C-BC4A-D6FEED3FFCE1}" type="presOf" srcId="{0C3060E8-00F6-44A3-B612-E8C907F82D86}" destId="{F3EC5B75-8ECD-4DDF-91D6-D5C9D722ECD6}" srcOrd="0" destOrd="0" presId="urn:microsoft.com/office/officeart/2005/8/layout/StepDownProcess"/>
    <dgm:cxn modelId="{582DB21A-21FB-456C-A2C2-CCA77DE5F53C}" srcId="{A133A18F-4C55-4E54-ACDB-F9C09B383BC4}" destId="{B094CF1B-5586-4B17-828B-D66B69F17799}" srcOrd="0" destOrd="0" parTransId="{8DB146F0-793A-4AC3-9186-1A207A2877C9}" sibTransId="{0313D9A9-2CEA-499E-9E51-FE61B48BC5C0}"/>
    <dgm:cxn modelId="{8D2A3920-DA23-4CDC-8663-75022D882275}" type="presOf" srcId="{B094CF1B-5586-4B17-828B-D66B69F17799}" destId="{B304D603-FFBB-4F63-B6DF-0826A4218E28}" srcOrd="0" destOrd="0" presId="urn:microsoft.com/office/officeart/2005/8/layout/StepDownProcess"/>
    <dgm:cxn modelId="{BF366329-5D79-47EF-8FB2-C1A857A3BB88}" srcId="{84EAB3B1-E68F-43AE-BFBA-37CE281B2081}" destId="{42E32DAA-6005-4A9B-9FA6-6E6132CEBC74}" srcOrd="2" destOrd="0" parTransId="{90650D92-8F61-4A5D-841D-6A29E66AEBC6}" sibTransId="{F2164F37-8F23-4F04-83BC-E59DF03B89D2}"/>
    <dgm:cxn modelId="{0B167136-A56F-4635-A762-E28C3EEFDBBF}" srcId="{42E32DAA-6005-4A9B-9FA6-6E6132CEBC74}" destId="{4943BEF2-B6CC-467E-A7F4-93ED60C4D842}" srcOrd="0" destOrd="0" parTransId="{07F26573-6464-4356-985B-FCAFC140BB5A}" sibTransId="{32FDB178-FF4E-470C-A3A4-D0690CB6A2D4}"/>
    <dgm:cxn modelId="{E781A33E-CBEB-4B2E-BAD5-998EF406E796}" srcId="{84EAB3B1-E68F-43AE-BFBA-37CE281B2081}" destId="{AEF184EF-B05C-42C1-B4A4-CE684A8E5E0B}" srcOrd="0" destOrd="0" parTransId="{7DAD486A-DB44-45DC-835D-AE6DDCAC8018}" sibTransId="{ED2AEFFA-962D-4156-BDB2-3A214ABBB524}"/>
    <dgm:cxn modelId="{84CEF45E-9336-4FEF-8B42-6243BB7CC324}" type="presOf" srcId="{A133A18F-4C55-4E54-ACDB-F9C09B383BC4}" destId="{17513C4D-56ED-4999-9CFD-BE494F8B7193}" srcOrd="0" destOrd="0" presId="urn:microsoft.com/office/officeart/2005/8/layout/StepDownProcess"/>
    <dgm:cxn modelId="{688FAD44-B554-4111-A449-E4549D9DF524}" type="presOf" srcId="{84EAB3B1-E68F-43AE-BFBA-37CE281B2081}" destId="{D20CFFFB-FB16-4A3A-B5E0-A2E76084A436}" srcOrd="0" destOrd="0" presId="urn:microsoft.com/office/officeart/2005/8/layout/StepDownProcess"/>
    <dgm:cxn modelId="{E76D1F46-5E44-461D-B4C8-B32B5B281642}" srcId="{E2F2D644-CB69-4C47-85E5-D559D63A60CD}" destId="{0C3060E8-00F6-44A3-B612-E8C907F82D86}" srcOrd="0" destOrd="0" parTransId="{8F1141AB-4A59-4A3B-8BB8-3E90112C307E}" sibTransId="{587A5182-8087-4D6A-B04B-9E452284F5B3}"/>
    <dgm:cxn modelId="{DA223692-2948-4094-8BD4-ACFACACAB244}" type="presOf" srcId="{42E32DAA-6005-4A9B-9FA6-6E6132CEBC74}" destId="{CE372DDD-0387-46BD-8E8A-A987A36AC612}" srcOrd="0" destOrd="0" presId="urn:microsoft.com/office/officeart/2005/8/layout/StepDownProcess"/>
    <dgm:cxn modelId="{04F9A399-CD0B-4421-8D27-E4E082439CB5}" srcId="{84EAB3B1-E68F-43AE-BFBA-37CE281B2081}" destId="{E8EF4CDA-5727-4349-8200-C6E50F8A8697}" srcOrd="3" destOrd="0" parTransId="{F0AC683B-C82C-42F5-832D-8FB876E77145}" sibTransId="{08D6EBAB-77AE-496D-BF48-068DFD384679}"/>
    <dgm:cxn modelId="{6F0B97AD-4CE9-41A2-A6BC-162E98542630}" type="presOf" srcId="{AEF184EF-B05C-42C1-B4A4-CE684A8E5E0B}" destId="{1972070D-E1AC-4C70-980E-D271DFC56B66}" srcOrd="0" destOrd="0" presId="urn:microsoft.com/office/officeart/2005/8/layout/StepDownProcess"/>
    <dgm:cxn modelId="{20850CC7-957A-4F97-ADEC-82C2AF3F902D}" type="presOf" srcId="{C0487D39-D530-46C7-9AA0-327FBFFBB6D8}" destId="{01B152A4-6E1B-4036-BD4E-495E10C1F969}" srcOrd="0" destOrd="0" presId="urn:microsoft.com/office/officeart/2005/8/layout/StepDownProcess"/>
    <dgm:cxn modelId="{C7CF07D6-7C62-4319-906E-F682D204133D}" type="presOf" srcId="{E2F2D644-CB69-4C47-85E5-D559D63A60CD}" destId="{3966C3DE-228D-430D-86DB-5A86C0A8A5DE}" srcOrd="0" destOrd="0" presId="urn:microsoft.com/office/officeart/2005/8/layout/StepDownProcess"/>
    <dgm:cxn modelId="{AC6C04DA-3098-42CD-9291-153ABEC5147B}" type="presOf" srcId="{50FDBEA2-283F-4011-B83C-BCC42EC3FD61}" destId="{37451E52-D3C2-4145-B623-6A7AF8C9B6EE}" srcOrd="0" destOrd="0" presId="urn:microsoft.com/office/officeart/2005/8/layout/StepDownProcess"/>
    <dgm:cxn modelId="{87F0B7DC-4C1C-4C77-834A-220CBA261CFE}" srcId="{AEF184EF-B05C-42C1-B4A4-CE684A8E5E0B}" destId="{50FDBEA2-283F-4011-B83C-BCC42EC3FD61}" srcOrd="0" destOrd="0" parTransId="{8D8F4AF6-09E5-4EE0-8125-C5F4D89DA514}" sibTransId="{0C5A707B-2AD8-4C72-B8A6-A4A41ACE724A}"/>
    <dgm:cxn modelId="{5C8635ED-F18E-4499-99AA-F34AFEEFE70D}" type="presOf" srcId="{4943BEF2-B6CC-467E-A7F4-93ED60C4D842}" destId="{1FD0E83E-0B40-495C-A121-C9A2870D595D}" srcOrd="0" destOrd="0" presId="urn:microsoft.com/office/officeart/2005/8/layout/StepDownProcess"/>
    <dgm:cxn modelId="{93843AF0-C955-4F2B-AE5B-8F1D5C0D4FD5}" type="presOf" srcId="{E8EF4CDA-5727-4349-8200-C6E50F8A8697}" destId="{B9E4FBBB-52DD-46EF-A04A-177E81EB8C88}" srcOrd="0" destOrd="0" presId="urn:microsoft.com/office/officeart/2005/8/layout/StepDownProcess"/>
    <dgm:cxn modelId="{F1282FF6-4CC4-47C6-BE59-73FAF6C2A429}" srcId="{84EAB3B1-E68F-43AE-BFBA-37CE281B2081}" destId="{A133A18F-4C55-4E54-ACDB-F9C09B383BC4}" srcOrd="1" destOrd="0" parTransId="{AD0C97EE-B6F6-452B-A21A-56D7986D2CE1}" sibTransId="{2ACD4CE7-BFAD-40AA-89A0-28A346AE86EC}"/>
    <dgm:cxn modelId="{038CBEF6-74C1-4EB8-B438-2CA7148A8BAD}" srcId="{84EAB3B1-E68F-43AE-BFBA-37CE281B2081}" destId="{E2F2D644-CB69-4C47-85E5-D559D63A60CD}" srcOrd="4" destOrd="0" parTransId="{428D691E-8828-4835-B3C2-0712108BA537}" sibTransId="{8606E8EC-D87A-4FE8-B557-9921A588402A}"/>
    <dgm:cxn modelId="{B2DC52F7-42BC-40B6-B73D-57AC578DBC36}" srcId="{E8EF4CDA-5727-4349-8200-C6E50F8A8697}" destId="{C0487D39-D530-46C7-9AA0-327FBFFBB6D8}" srcOrd="0" destOrd="0" parTransId="{EB0163E2-416D-4605-AF54-710DF395B72D}" sibTransId="{FBF44EAE-C991-49A8-93F1-02366E7DF162}"/>
    <dgm:cxn modelId="{DD6E4D71-0049-4300-BDC0-972BBD23E64E}" type="presParOf" srcId="{D20CFFFB-FB16-4A3A-B5E0-A2E76084A436}" destId="{1B151E1F-B1FE-45BD-878C-A2BB40AFED12}" srcOrd="0" destOrd="0" presId="urn:microsoft.com/office/officeart/2005/8/layout/StepDownProcess"/>
    <dgm:cxn modelId="{86778054-E0CC-44C5-8B16-5E67E3E95487}" type="presParOf" srcId="{1B151E1F-B1FE-45BD-878C-A2BB40AFED12}" destId="{E04FDF2A-F89F-4CC1-92EE-9DAA2A21DC39}" srcOrd="0" destOrd="0" presId="urn:microsoft.com/office/officeart/2005/8/layout/StepDownProcess"/>
    <dgm:cxn modelId="{C3775D58-2FA8-4D93-B824-E540FE7740E2}" type="presParOf" srcId="{1B151E1F-B1FE-45BD-878C-A2BB40AFED12}" destId="{1972070D-E1AC-4C70-980E-D271DFC56B66}" srcOrd="1" destOrd="0" presId="urn:microsoft.com/office/officeart/2005/8/layout/StepDownProcess"/>
    <dgm:cxn modelId="{ADA7E7E9-B9AC-477F-8E4A-7D74F4A87768}" type="presParOf" srcId="{1B151E1F-B1FE-45BD-878C-A2BB40AFED12}" destId="{37451E52-D3C2-4145-B623-6A7AF8C9B6EE}" srcOrd="2" destOrd="0" presId="urn:microsoft.com/office/officeart/2005/8/layout/StepDownProcess"/>
    <dgm:cxn modelId="{219BF119-1A3F-4385-80CC-08F61295ECB9}" type="presParOf" srcId="{D20CFFFB-FB16-4A3A-B5E0-A2E76084A436}" destId="{03302D4C-709E-43F4-BA27-B1FC73603F04}" srcOrd="1" destOrd="0" presId="urn:microsoft.com/office/officeart/2005/8/layout/StepDownProcess"/>
    <dgm:cxn modelId="{BCA3CD41-6DC1-4773-97DA-8C43F0E68873}" type="presParOf" srcId="{D20CFFFB-FB16-4A3A-B5E0-A2E76084A436}" destId="{2DA8FD91-59BC-4571-92AD-DC9EB09FA674}" srcOrd="2" destOrd="0" presId="urn:microsoft.com/office/officeart/2005/8/layout/StepDownProcess"/>
    <dgm:cxn modelId="{4711C19A-3055-4A9C-ABDC-6CC4EF597FE3}" type="presParOf" srcId="{2DA8FD91-59BC-4571-92AD-DC9EB09FA674}" destId="{E9D68E9B-9B38-4059-8CC8-F384059950D1}" srcOrd="0" destOrd="0" presId="urn:microsoft.com/office/officeart/2005/8/layout/StepDownProcess"/>
    <dgm:cxn modelId="{5E34018B-0FA7-42C4-9479-1436DFE3D0AD}" type="presParOf" srcId="{2DA8FD91-59BC-4571-92AD-DC9EB09FA674}" destId="{17513C4D-56ED-4999-9CFD-BE494F8B7193}" srcOrd="1" destOrd="0" presId="urn:microsoft.com/office/officeart/2005/8/layout/StepDownProcess"/>
    <dgm:cxn modelId="{9DCFB9A6-005C-409A-A533-1069C977D405}" type="presParOf" srcId="{2DA8FD91-59BC-4571-92AD-DC9EB09FA674}" destId="{B304D603-FFBB-4F63-B6DF-0826A4218E28}" srcOrd="2" destOrd="0" presId="urn:microsoft.com/office/officeart/2005/8/layout/StepDownProcess"/>
    <dgm:cxn modelId="{0195C37A-D561-4285-92A5-14A559F894FC}" type="presParOf" srcId="{D20CFFFB-FB16-4A3A-B5E0-A2E76084A436}" destId="{4826CD08-2778-46CD-8012-36120898E42F}" srcOrd="3" destOrd="0" presId="urn:microsoft.com/office/officeart/2005/8/layout/StepDownProcess"/>
    <dgm:cxn modelId="{CA728C9C-81CC-45B5-B3C2-29EE93CEE966}" type="presParOf" srcId="{D20CFFFB-FB16-4A3A-B5E0-A2E76084A436}" destId="{90F9485A-6DC7-4BED-ABAB-7595B119AD67}" srcOrd="4" destOrd="0" presId="urn:microsoft.com/office/officeart/2005/8/layout/StepDownProcess"/>
    <dgm:cxn modelId="{4D430D8E-BAB5-4C1C-9E41-E78166B153DA}" type="presParOf" srcId="{90F9485A-6DC7-4BED-ABAB-7595B119AD67}" destId="{5F89E4C0-837A-40D5-BDB6-17FA70A519AF}" srcOrd="0" destOrd="0" presId="urn:microsoft.com/office/officeart/2005/8/layout/StepDownProcess"/>
    <dgm:cxn modelId="{66767505-5726-4990-96BA-04420A47A647}" type="presParOf" srcId="{90F9485A-6DC7-4BED-ABAB-7595B119AD67}" destId="{CE372DDD-0387-46BD-8E8A-A987A36AC612}" srcOrd="1" destOrd="0" presId="urn:microsoft.com/office/officeart/2005/8/layout/StepDownProcess"/>
    <dgm:cxn modelId="{6F73E660-C79B-4AAA-94E0-3F4E5591415A}" type="presParOf" srcId="{90F9485A-6DC7-4BED-ABAB-7595B119AD67}" destId="{1FD0E83E-0B40-495C-A121-C9A2870D595D}" srcOrd="2" destOrd="0" presId="urn:microsoft.com/office/officeart/2005/8/layout/StepDownProcess"/>
    <dgm:cxn modelId="{CD860F2E-0567-4970-BCD2-9521E7B9CC24}" type="presParOf" srcId="{D20CFFFB-FB16-4A3A-B5E0-A2E76084A436}" destId="{999C8F53-8AE2-4B1D-ACC0-82240B8159F2}" srcOrd="5" destOrd="0" presId="urn:microsoft.com/office/officeart/2005/8/layout/StepDownProcess"/>
    <dgm:cxn modelId="{64CE42F7-9B8E-4BC9-BC15-DD458A7B2911}" type="presParOf" srcId="{D20CFFFB-FB16-4A3A-B5E0-A2E76084A436}" destId="{B1755CCC-FB4A-47DF-BB95-559FE2A8E688}" srcOrd="6" destOrd="0" presId="urn:microsoft.com/office/officeart/2005/8/layout/StepDownProcess"/>
    <dgm:cxn modelId="{149AB40C-0D74-4DF4-AF9F-FE704F64835C}" type="presParOf" srcId="{B1755CCC-FB4A-47DF-BB95-559FE2A8E688}" destId="{6DE199D0-ED32-465D-B847-DA98520631A3}" srcOrd="0" destOrd="0" presId="urn:microsoft.com/office/officeart/2005/8/layout/StepDownProcess"/>
    <dgm:cxn modelId="{062BE31C-D033-4CC9-9C61-3F13B431C9B4}" type="presParOf" srcId="{B1755CCC-FB4A-47DF-BB95-559FE2A8E688}" destId="{B9E4FBBB-52DD-46EF-A04A-177E81EB8C88}" srcOrd="1" destOrd="0" presId="urn:microsoft.com/office/officeart/2005/8/layout/StepDownProcess"/>
    <dgm:cxn modelId="{325D5EC2-28AF-403F-97B3-A63CA4CD3256}" type="presParOf" srcId="{B1755CCC-FB4A-47DF-BB95-559FE2A8E688}" destId="{01B152A4-6E1B-4036-BD4E-495E10C1F969}" srcOrd="2" destOrd="0" presId="urn:microsoft.com/office/officeart/2005/8/layout/StepDownProcess"/>
    <dgm:cxn modelId="{55F45E86-AD93-4317-8D93-46738A0E3E56}" type="presParOf" srcId="{D20CFFFB-FB16-4A3A-B5E0-A2E76084A436}" destId="{2AC92C9F-01E7-4BD0-A4EB-DF226A28E119}" srcOrd="7" destOrd="0" presId="urn:microsoft.com/office/officeart/2005/8/layout/StepDownProcess"/>
    <dgm:cxn modelId="{9EA6ED67-9D7B-4D80-AB7E-8C2301F3CF48}" type="presParOf" srcId="{D20CFFFB-FB16-4A3A-B5E0-A2E76084A436}" destId="{E3AB3F9C-E18D-4E08-9DFF-E89EF93CD734}" srcOrd="8" destOrd="0" presId="urn:microsoft.com/office/officeart/2005/8/layout/StepDownProcess"/>
    <dgm:cxn modelId="{F6C77BE9-BB52-4C7A-BCAB-5FC0F0A4143F}" type="presParOf" srcId="{E3AB3F9C-E18D-4E08-9DFF-E89EF93CD734}" destId="{3966C3DE-228D-430D-86DB-5A86C0A8A5DE}" srcOrd="0" destOrd="0" presId="urn:microsoft.com/office/officeart/2005/8/layout/StepDownProcess"/>
    <dgm:cxn modelId="{AE25ADB8-7EDA-4A52-B715-DE96919917C3}" type="presParOf" srcId="{E3AB3F9C-E18D-4E08-9DFF-E89EF93CD734}" destId="{F3EC5B75-8ECD-4DDF-91D6-D5C9D722ECD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FDF2A-F89F-4CC1-92EE-9DAA2A21DC39}">
      <dsp:nvSpPr>
        <dsp:cNvPr id="0" name=""/>
        <dsp:cNvSpPr/>
      </dsp:nvSpPr>
      <dsp:spPr>
        <a:xfrm rot="5400000">
          <a:off x="191702" y="1103543"/>
          <a:ext cx="717591" cy="816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2070D-E1AC-4C70-980E-D271DFC56B66}">
      <dsp:nvSpPr>
        <dsp:cNvPr id="0" name=""/>
        <dsp:cNvSpPr/>
      </dsp:nvSpPr>
      <dsp:spPr>
        <a:xfrm>
          <a:off x="1584" y="308079"/>
          <a:ext cx="1208000" cy="84556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FSD 165</a:t>
          </a:r>
        </a:p>
      </dsp:txBody>
      <dsp:txXfrm>
        <a:off x="42868" y="349363"/>
        <a:ext cx="1125432" cy="762993"/>
      </dsp:txXfrm>
    </dsp:sp>
    <dsp:sp modelId="{37451E52-D3C2-4145-B623-6A7AF8C9B6EE}">
      <dsp:nvSpPr>
        <dsp:cNvPr id="0" name=""/>
        <dsp:cNvSpPr/>
      </dsp:nvSpPr>
      <dsp:spPr>
        <a:xfrm>
          <a:off x="1209585" y="388723"/>
          <a:ext cx="878584" cy="68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Basic Culinary Skills</a:t>
          </a:r>
        </a:p>
      </dsp:txBody>
      <dsp:txXfrm>
        <a:off x="1209585" y="388723"/>
        <a:ext cx="878584" cy="683420"/>
      </dsp:txXfrm>
    </dsp:sp>
    <dsp:sp modelId="{E9D68E9B-9B38-4059-8CC8-F384059950D1}">
      <dsp:nvSpPr>
        <dsp:cNvPr id="0" name=""/>
        <dsp:cNvSpPr/>
      </dsp:nvSpPr>
      <dsp:spPr>
        <a:xfrm rot="5400000">
          <a:off x="1193263" y="2053388"/>
          <a:ext cx="717591" cy="816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13C4D-56ED-4999-9CFD-BE494F8B7193}">
      <dsp:nvSpPr>
        <dsp:cNvPr id="0" name=""/>
        <dsp:cNvSpPr/>
      </dsp:nvSpPr>
      <dsp:spPr>
        <a:xfrm>
          <a:off x="1003145" y="1257924"/>
          <a:ext cx="1208000" cy="845561"/>
        </a:xfrm>
        <a:prstGeom prst="roundRect">
          <a:avLst>
            <a:gd name="adj" fmla="val 1667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FSD 175</a:t>
          </a:r>
        </a:p>
      </dsp:txBody>
      <dsp:txXfrm>
        <a:off x="1044429" y="1299208"/>
        <a:ext cx="1125432" cy="762993"/>
      </dsp:txXfrm>
    </dsp:sp>
    <dsp:sp modelId="{B304D603-FFBB-4F63-B6DF-0826A4218E28}">
      <dsp:nvSpPr>
        <dsp:cNvPr id="0" name=""/>
        <dsp:cNvSpPr/>
      </dsp:nvSpPr>
      <dsp:spPr>
        <a:xfrm>
          <a:off x="2211146" y="1338567"/>
          <a:ext cx="878584" cy="68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Sauces, Soups, Starches and Meats</a:t>
          </a:r>
        </a:p>
      </dsp:txBody>
      <dsp:txXfrm>
        <a:off x="2211146" y="1338567"/>
        <a:ext cx="878584" cy="683420"/>
      </dsp:txXfrm>
    </dsp:sp>
    <dsp:sp modelId="{5F89E4C0-837A-40D5-BDB6-17FA70A519AF}">
      <dsp:nvSpPr>
        <dsp:cNvPr id="0" name=""/>
        <dsp:cNvSpPr/>
      </dsp:nvSpPr>
      <dsp:spPr>
        <a:xfrm rot="5400000">
          <a:off x="2194825" y="3003232"/>
          <a:ext cx="717591" cy="816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72DDD-0387-46BD-8E8A-A987A36AC612}">
      <dsp:nvSpPr>
        <dsp:cNvPr id="0" name=""/>
        <dsp:cNvSpPr/>
      </dsp:nvSpPr>
      <dsp:spPr>
        <a:xfrm>
          <a:off x="2004707" y="2207768"/>
          <a:ext cx="1208000" cy="845561"/>
        </a:xfrm>
        <a:prstGeom prst="roundRect">
          <a:avLst>
            <a:gd name="adj" fmla="val 166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FSD 185</a:t>
          </a:r>
        </a:p>
      </dsp:txBody>
      <dsp:txXfrm>
        <a:off x="2045991" y="2249052"/>
        <a:ext cx="1125432" cy="762993"/>
      </dsp:txXfrm>
    </dsp:sp>
    <dsp:sp modelId="{1FD0E83E-0B40-495C-A121-C9A2870D595D}">
      <dsp:nvSpPr>
        <dsp:cNvPr id="0" name=""/>
        <dsp:cNvSpPr/>
      </dsp:nvSpPr>
      <dsp:spPr>
        <a:xfrm>
          <a:off x="3212708" y="2288412"/>
          <a:ext cx="878584" cy="68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Appetizers, International cuisines, pastry</a:t>
          </a:r>
        </a:p>
      </dsp:txBody>
      <dsp:txXfrm>
        <a:off x="3212708" y="2288412"/>
        <a:ext cx="878584" cy="683420"/>
      </dsp:txXfrm>
    </dsp:sp>
    <dsp:sp modelId="{6DE199D0-ED32-465D-B847-DA98520631A3}">
      <dsp:nvSpPr>
        <dsp:cNvPr id="0" name=""/>
        <dsp:cNvSpPr/>
      </dsp:nvSpPr>
      <dsp:spPr>
        <a:xfrm rot="5400000">
          <a:off x="3196386" y="3953077"/>
          <a:ext cx="717591" cy="8169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4FBBB-52DD-46EF-A04A-177E81EB8C88}">
      <dsp:nvSpPr>
        <dsp:cNvPr id="0" name=""/>
        <dsp:cNvSpPr/>
      </dsp:nvSpPr>
      <dsp:spPr>
        <a:xfrm>
          <a:off x="3006268" y="3157613"/>
          <a:ext cx="1208000" cy="845561"/>
        </a:xfrm>
        <a:prstGeom prst="roundRect">
          <a:avLst>
            <a:gd name="adj" fmla="val 1667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FSD 195</a:t>
          </a:r>
        </a:p>
      </dsp:txBody>
      <dsp:txXfrm>
        <a:off x="3047552" y="3198897"/>
        <a:ext cx="1125432" cy="762993"/>
      </dsp:txXfrm>
    </dsp:sp>
    <dsp:sp modelId="{01B152A4-6E1B-4036-BD4E-495E10C1F969}">
      <dsp:nvSpPr>
        <dsp:cNvPr id="0" name=""/>
        <dsp:cNvSpPr/>
      </dsp:nvSpPr>
      <dsp:spPr>
        <a:xfrm>
          <a:off x="4214269" y="3238256"/>
          <a:ext cx="878584" cy="68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Advanced Techniques, Breads</a:t>
          </a:r>
        </a:p>
      </dsp:txBody>
      <dsp:txXfrm>
        <a:off x="4214269" y="3238256"/>
        <a:ext cx="878584" cy="683420"/>
      </dsp:txXfrm>
    </dsp:sp>
    <dsp:sp modelId="{3966C3DE-228D-430D-86DB-5A86C0A8A5DE}">
      <dsp:nvSpPr>
        <dsp:cNvPr id="0" name=""/>
        <dsp:cNvSpPr/>
      </dsp:nvSpPr>
      <dsp:spPr>
        <a:xfrm>
          <a:off x="4007829" y="4107457"/>
          <a:ext cx="1208000" cy="845561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FSD 205</a:t>
          </a:r>
        </a:p>
      </dsp:txBody>
      <dsp:txXfrm>
        <a:off x="4049113" y="4148741"/>
        <a:ext cx="1125432" cy="762993"/>
      </dsp:txXfrm>
    </dsp:sp>
    <dsp:sp modelId="{F3EC5B75-8ECD-4DDF-91D6-D5C9D722ECD6}">
      <dsp:nvSpPr>
        <dsp:cNvPr id="0" name=""/>
        <dsp:cNvSpPr/>
      </dsp:nvSpPr>
      <dsp:spPr>
        <a:xfrm>
          <a:off x="5215830" y="4188101"/>
          <a:ext cx="878584" cy="68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Management skills, Wine</a:t>
          </a:r>
        </a:p>
      </dsp:txBody>
      <dsp:txXfrm>
        <a:off x="5215830" y="4188101"/>
        <a:ext cx="878584" cy="68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4F021-E993-4EE8-BCD2-805D275D669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7F8C-1EA9-44F1-9262-2B8D5C488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Welcome, introduce yourself and the program. Feel free to share about your education/career background, how long you’ve been teaching,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7F8C-1EA9-44F1-9262-2B8D5C488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64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7315200" cy="4419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3200" b="0"/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1AA81-AB63-4E45-873C-9FE3C6506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0042"/>
            <a:ext cx="2552700" cy="4201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C95214-7201-3242-93A8-0FF706AEA192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8638-F32D-C64A-8F16-23BA5F2224DB}"/>
              </a:ext>
            </a:extLst>
          </p:cNvPr>
          <p:cNvSpPr txBox="1"/>
          <p:nvPr userDrawn="1"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Next Session</a:t>
            </a:r>
          </a:p>
        </p:txBody>
      </p:sp>
    </p:spTree>
    <p:extLst>
      <p:ext uri="{BB962C8B-B14F-4D97-AF65-F5344CB8AC3E}">
        <p14:creationId xmlns:p14="http://schemas.microsoft.com/office/powerpoint/2010/main" val="3919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5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D527-731D-D143-AA4A-0AC91A7C8878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9EB30E-4B29-BA4A-83F8-065D56D845E8}"/>
              </a:ext>
            </a:extLst>
          </p:cNvPr>
          <p:cNvSpPr txBox="1"/>
          <p:nvPr/>
        </p:nvSpPr>
        <p:spPr>
          <a:xfrm>
            <a:off x="683941" y="1323277"/>
            <a:ext cx="777611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Program Name </a:t>
            </a:r>
          </a:p>
          <a:p>
            <a:pPr algn="ctr"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</a:rPr>
              <a:t>Goes Here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Presenter Name Goes Here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92ABD81-07FF-964D-BD37-B265B5082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27" y="0"/>
            <a:ext cx="9156192" cy="6867144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CA37B1-C023-43F4-ADE7-029B06CB2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49" b="1249"/>
          <a:stretch/>
        </p:blipFill>
        <p:spPr bwMode="auto">
          <a:xfrm>
            <a:off x="3028542" y="558833"/>
            <a:ext cx="2948054" cy="4752530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4D479-01B3-4BC0-9343-358808C4921D}"/>
              </a:ext>
            </a:extLst>
          </p:cNvPr>
          <p:cNvSpPr txBox="1"/>
          <p:nvPr/>
        </p:nvSpPr>
        <p:spPr>
          <a:xfrm>
            <a:off x="614510" y="46086"/>
            <a:ext cx="77761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CULINARY</a:t>
            </a:r>
          </a:p>
          <a:p>
            <a:pPr algn="ctr"/>
            <a:r>
              <a:rPr lang="en-US" sz="2000" dirty="0">
                <a:latin typeface="Aparajita" panose="020B0502040204020203" pitchFamily="18" charset="0"/>
                <a:cs typeface="Aparajita" panose="020B0502040204020203" pitchFamily="18" charset="0"/>
              </a:rPr>
              <a:t>Chef Dave Hatfield</a:t>
            </a:r>
          </a:p>
          <a:p>
            <a:pPr algn="ctr"/>
            <a:r>
              <a:rPr lang="en-US" sz="2000" dirty="0">
                <a:latin typeface="Aparajita" panose="020B0502040204020203" pitchFamily="18" charset="0"/>
                <a:cs typeface="Aparajita" panose="020B0502040204020203" pitchFamily="18" charset="0"/>
              </a:rPr>
              <a:t>Chef Moon-Ku Jun</a:t>
            </a:r>
          </a:p>
          <a:p>
            <a:pPr algn="ctr"/>
            <a:r>
              <a:rPr lang="en-US" sz="2000" dirty="0">
                <a:latin typeface="Aparajita" panose="020B0502040204020203" pitchFamily="18" charset="0"/>
                <a:cs typeface="Aparajita" panose="020B0502040204020203" pitchFamily="18" charset="0"/>
              </a:rPr>
              <a:t>Chef Holly Odegard</a:t>
            </a:r>
          </a:p>
        </p:txBody>
      </p:sp>
    </p:spTree>
    <p:extLst>
      <p:ext uri="{BB962C8B-B14F-4D97-AF65-F5344CB8AC3E}">
        <p14:creationId xmlns:p14="http://schemas.microsoft.com/office/powerpoint/2010/main" val="168925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le of fruit&#10;&#10;Description automatically generated">
            <a:extLst>
              <a:ext uri="{FF2B5EF4-FFF2-40B4-BE49-F238E27FC236}">
                <a16:creationId xmlns:a16="http://schemas.microsoft.com/office/drawing/2014/main" id="{C64E3B5F-CE26-44BB-A74C-6FCF27EA0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6" r="-2" b="1270"/>
          <a:stretch/>
        </p:blipFill>
        <p:spPr>
          <a:xfrm>
            <a:off x="117756" y="-104723"/>
            <a:ext cx="914400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What is the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DAB1-F2A1-5143-B1BB-73BEFA3BEADB}"/>
              </a:ext>
            </a:extLst>
          </p:cNvPr>
          <p:cNvSpPr txBox="1"/>
          <p:nvPr/>
        </p:nvSpPr>
        <p:spPr>
          <a:xfrm>
            <a:off x="685800" y="1359932"/>
            <a:ext cx="77724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192"/>
                </a:solidFill>
                <a:latin typeface="+mn-lt"/>
              </a:rPr>
              <a:t>Our program schedule……</a:t>
            </a:r>
          </a:p>
          <a:p>
            <a:r>
              <a:rPr lang="en-US" dirty="0"/>
              <a:t>The culinary program meets on campus on Monday through Thursday.  Every Friday is Zoom lecture</a:t>
            </a:r>
            <a:r>
              <a:rPr lang="en-US" dirty="0">
                <a:latin typeface="+mn-lt"/>
              </a:rPr>
              <a:t>.  While in the kitchen at school student learn a variety of techniques and recipes and then are able to practice those skills.  The entire program spans five 11-week quarters.</a:t>
            </a:r>
            <a:endParaRPr lang="en-US" dirty="0"/>
          </a:p>
        </p:txBody>
      </p:sp>
      <p:pic>
        <p:nvPicPr>
          <p:cNvPr id="4100" name="Picture 4" descr="Campus Map">
            <a:extLst>
              <a:ext uri="{FF2B5EF4-FFF2-40B4-BE49-F238E27FC236}">
                <a16:creationId xmlns:a16="http://schemas.microsoft.com/office/drawing/2014/main" id="{D3348A8B-1EAB-4828-824F-7FA0A7AB3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269" t="-137623" r="46369" b="-17838"/>
          <a:stretch/>
        </p:blipFill>
        <p:spPr bwMode="auto">
          <a:xfrm>
            <a:off x="-3590815" y="-589415"/>
            <a:ext cx="5597746" cy="74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543BD-9601-4495-9375-8296282FDA62}"/>
              </a:ext>
            </a:extLst>
          </p:cNvPr>
          <p:cNvSpPr txBox="1"/>
          <p:nvPr/>
        </p:nvSpPr>
        <p:spPr>
          <a:xfrm>
            <a:off x="3577036" y="4374619"/>
            <a:ext cx="40725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Required supplies</a:t>
            </a:r>
          </a:p>
          <a:p>
            <a:pPr algn="ctr"/>
            <a:r>
              <a:rPr lang="en-US" dirty="0"/>
              <a:t>Uniform, Knives, Text Books  </a:t>
            </a:r>
          </a:p>
        </p:txBody>
      </p:sp>
    </p:spTree>
    <p:extLst>
      <p:ext uri="{BB962C8B-B14F-4D97-AF65-F5344CB8AC3E}">
        <p14:creationId xmlns:p14="http://schemas.microsoft.com/office/powerpoint/2010/main" val="208198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382">
              <a:srgbClr val="B7C9E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 A Typical Day at School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7EA2FF-EA45-4278-9C11-EF1EAC4C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5" y="1175266"/>
            <a:ext cx="1739213" cy="16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3CAB4-F5C9-4DCD-937E-6850A3C9163B}"/>
              </a:ext>
            </a:extLst>
          </p:cNvPr>
          <p:cNvSpPr txBox="1"/>
          <p:nvPr/>
        </p:nvSpPr>
        <p:spPr>
          <a:xfrm>
            <a:off x="157607" y="2421089"/>
            <a:ext cx="1911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Everyone’s favorite day!      The flambee throw-down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90183C0-1A01-4590-96A1-0A813AB70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7" b="3"/>
          <a:stretch/>
        </p:blipFill>
        <p:spPr bwMode="auto">
          <a:xfrm>
            <a:off x="6513590" y="1185739"/>
            <a:ext cx="1729055" cy="26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551E0-A381-4538-8F4E-73BD5FF6B937}"/>
              </a:ext>
            </a:extLst>
          </p:cNvPr>
          <p:cNvSpPr txBox="1"/>
          <p:nvPr/>
        </p:nvSpPr>
        <p:spPr>
          <a:xfrm>
            <a:off x="6547262" y="3543459"/>
            <a:ext cx="161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Cake anyone?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BC5CDC-3F35-4584-AD71-AD67D9FDE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/>
          <a:stretch/>
        </p:blipFill>
        <p:spPr bwMode="auto">
          <a:xfrm>
            <a:off x="369752" y="3742919"/>
            <a:ext cx="2260659" cy="20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7F0F23-88ED-4A48-A084-6409052F3B7A}"/>
              </a:ext>
            </a:extLst>
          </p:cNvPr>
          <p:cNvSpPr txBox="1"/>
          <p:nvPr/>
        </p:nvSpPr>
        <p:spPr>
          <a:xfrm>
            <a:off x="680852" y="5431217"/>
            <a:ext cx="184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Cheese making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9037AB6-0443-4D7B-A53A-4D1D4948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r="8192"/>
          <a:stretch/>
        </p:blipFill>
        <p:spPr bwMode="auto">
          <a:xfrm>
            <a:off x="6513590" y="4579109"/>
            <a:ext cx="1069969" cy="18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hild is preparing food in a kitchen&#10;&#10;Description automatically generated">
            <a:extLst>
              <a:ext uri="{FF2B5EF4-FFF2-40B4-BE49-F238E27FC236}">
                <a16:creationId xmlns:a16="http://schemas.microsoft.com/office/drawing/2014/main" id="{F5617848-58ED-45BE-BA71-B3AFD5A43F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49" r="7427"/>
          <a:stretch/>
        </p:blipFill>
        <p:spPr>
          <a:xfrm>
            <a:off x="7526649" y="4590284"/>
            <a:ext cx="1069969" cy="1796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41FC60-C544-4757-818D-BF3E5AB6AE39}"/>
              </a:ext>
            </a:extLst>
          </p:cNvPr>
          <p:cNvSpPr txBox="1"/>
          <p:nvPr/>
        </p:nvSpPr>
        <p:spPr>
          <a:xfrm>
            <a:off x="7251865" y="5957455"/>
            <a:ext cx="131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PIE!!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C017510-03ED-46FD-9C61-29B5C3E26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-1" r="22731" b="-1332"/>
          <a:stretch/>
        </p:blipFill>
        <p:spPr bwMode="auto">
          <a:xfrm>
            <a:off x="4289725" y="1057452"/>
            <a:ext cx="1547385" cy="25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5D808C-CA69-48A5-B5FE-D9363F41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78" y="1057451"/>
            <a:ext cx="1864506" cy="24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67F36-E030-47FA-AE90-EA541CC90B80}"/>
              </a:ext>
            </a:extLst>
          </p:cNvPr>
          <p:cNvSpPr txBox="1"/>
          <p:nvPr/>
        </p:nvSpPr>
        <p:spPr>
          <a:xfrm>
            <a:off x="2905334" y="3207028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Pasta making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7F0F751-28EA-49C8-B182-7A054529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02" y="3938125"/>
            <a:ext cx="1316182" cy="17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8094077-E226-4E14-91CE-3ECAEDBE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4" y="3938125"/>
            <a:ext cx="1609580" cy="17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8FEE2E-4F3C-4AE0-B17E-BE6DFFD67226}"/>
              </a:ext>
            </a:extLst>
          </p:cNvPr>
          <p:cNvSpPr txBox="1"/>
          <p:nvPr/>
        </p:nvSpPr>
        <p:spPr>
          <a:xfrm>
            <a:off x="3073976" y="4074523"/>
            <a:ext cx="165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Fancy food pics</a:t>
            </a:r>
          </a:p>
        </p:txBody>
      </p:sp>
    </p:spTree>
    <p:extLst>
      <p:ext uri="{BB962C8B-B14F-4D97-AF65-F5344CB8AC3E}">
        <p14:creationId xmlns:p14="http://schemas.microsoft.com/office/powerpoint/2010/main" val="71823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What do you learn?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A34D17-CD60-407C-A03A-63DBD43FE688}"/>
              </a:ext>
            </a:extLst>
          </p:cNvPr>
          <p:cNvSpPr/>
          <p:nvPr/>
        </p:nvSpPr>
        <p:spPr>
          <a:xfrm>
            <a:off x="5843378" y="1742631"/>
            <a:ext cx="2397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knife skills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871E9-3933-4E03-A1B5-C5FFE4328E8F}"/>
              </a:ext>
            </a:extLst>
          </p:cNvPr>
          <p:cNvSpPr/>
          <p:nvPr/>
        </p:nvSpPr>
        <p:spPr>
          <a:xfrm>
            <a:off x="1464334" y="3135324"/>
            <a:ext cx="58120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Classic cooking techniques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0E987-0670-4206-8753-A80AB63B185C}"/>
              </a:ext>
            </a:extLst>
          </p:cNvPr>
          <p:cNvSpPr/>
          <p:nvPr/>
        </p:nvSpPr>
        <p:spPr>
          <a:xfrm>
            <a:off x="5702225" y="3986634"/>
            <a:ext cx="25881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Flavor profiles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7392F-F948-4E7F-9F7B-0738451F619D}"/>
              </a:ext>
            </a:extLst>
          </p:cNvPr>
          <p:cNvSpPr/>
          <p:nvPr/>
        </p:nvSpPr>
        <p:spPr>
          <a:xfrm>
            <a:off x="1095849" y="1359932"/>
            <a:ext cx="29859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Management skills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BFA1E-9D19-497A-8F36-D8065AEEDE89}"/>
              </a:ext>
            </a:extLst>
          </p:cNvPr>
          <p:cNvSpPr txBox="1"/>
          <p:nvPr/>
        </p:nvSpPr>
        <p:spPr>
          <a:xfrm>
            <a:off x="-1146957" y="4119238"/>
            <a:ext cx="474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desserts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A621D-FBA3-448F-815F-177FCFD63C2D}"/>
              </a:ext>
            </a:extLst>
          </p:cNvPr>
          <p:cNvSpPr/>
          <p:nvPr/>
        </p:nvSpPr>
        <p:spPr>
          <a:xfrm>
            <a:off x="7216018" y="4747008"/>
            <a:ext cx="1413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Bread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0F9952-8937-4B2E-ACAC-CEDC35927E13}"/>
              </a:ext>
            </a:extLst>
          </p:cNvPr>
          <p:cNvSpPr/>
          <p:nvPr/>
        </p:nvSpPr>
        <p:spPr>
          <a:xfrm>
            <a:off x="377038" y="2182530"/>
            <a:ext cx="2256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92D050"/>
                </a:solidFill>
                <a:effectLst/>
              </a:rPr>
              <a:t>Farm to Tabl</a:t>
            </a:r>
            <a:r>
              <a:rPr lang="en-US" sz="3600" b="1" cap="none" spc="0" dirty="0">
                <a:ln/>
                <a:solidFill>
                  <a:srgbClr val="92D050"/>
                </a:solidFill>
                <a:effectLst/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59748A-59CB-4FA6-8B76-A2A120190E98}"/>
              </a:ext>
            </a:extLst>
          </p:cNvPr>
          <p:cNvSpPr/>
          <p:nvPr/>
        </p:nvSpPr>
        <p:spPr>
          <a:xfrm>
            <a:off x="3071293" y="4516175"/>
            <a:ext cx="2822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Business ownership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2D6AE3-7D7A-45C6-91FF-C192BC3314DA}"/>
              </a:ext>
            </a:extLst>
          </p:cNvPr>
          <p:cNvSpPr/>
          <p:nvPr/>
        </p:nvSpPr>
        <p:spPr>
          <a:xfrm>
            <a:off x="1592844" y="4841052"/>
            <a:ext cx="1453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pasta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6096C6-D28A-4F69-9ACB-CB9375D43343}"/>
              </a:ext>
            </a:extLst>
          </p:cNvPr>
          <p:cNvSpPr/>
          <p:nvPr/>
        </p:nvSpPr>
        <p:spPr>
          <a:xfrm>
            <a:off x="5295993" y="5633475"/>
            <a:ext cx="1710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seafood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B9D46-5B30-4F19-A5BF-96D57B09C498}"/>
              </a:ext>
            </a:extLst>
          </p:cNvPr>
          <p:cNvSpPr/>
          <p:nvPr/>
        </p:nvSpPr>
        <p:spPr>
          <a:xfrm>
            <a:off x="7446589" y="2408815"/>
            <a:ext cx="1360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meats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3B742E-8656-4FCD-A7B4-4EB38C130F9F}"/>
              </a:ext>
            </a:extLst>
          </p:cNvPr>
          <p:cNvSpPr/>
          <p:nvPr/>
        </p:nvSpPr>
        <p:spPr>
          <a:xfrm>
            <a:off x="3597110" y="2077122"/>
            <a:ext cx="1770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VEGETABLES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51E030-57DA-4825-9CB0-FD5224B79B66}"/>
              </a:ext>
            </a:extLst>
          </p:cNvPr>
          <p:cNvSpPr/>
          <p:nvPr/>
        </p:nvSpPr>
        <p:spPr>
          <a:xfrm>
            <a:off x="367444" y="5785327"/>
            <a:ext cx="3904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INTERNATIONAL CUISINE</a:t>
            </a:r>
          </a:p>
        </p:txBody>
      </p:sp>
    </p:spTree>
    <p:extLst>
      <p:ext uri="{BB962C8B-B14F-4D97-AF65-F5344CB8AC3E}">
        <p14:creationId xmlns:p14="http://schemas.microsoft.com/office/powerpoint/2010/main" val="18159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Education Pathway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A46B05-D5F1-4328-9044-D6AA83147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50959"/>
              </p:ext>
            </p:extLst>
          </p:nvPr>
        </p:nvGraphicFramePr>
        <p:xfrm>
          <a:off x="2220686" y="1329705"/>
          <a:ext cx="6096000" cy="526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C8A532-77B9-4CD2-92C5-69FAD48C4B4C}"/>
              </a:ext>
            </a:extLst>
          </p:cNvPr>
          <p:cNvSpPr txBox="1"/>
          <p:nvPr/>
        </p:nvSpPr>
        <p:spPr>
          <a:xfrm>
            <a:off x="323603" y="5367048"/>
            <a:ext cx="3413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C489B"/>
                </a:solidFill>
                <a:effectLst/>
                <a:latin typeface="proxima-nova"/>
              </a:rPr>
              <a:t>Associate of Applied Science Degree (AAS)  </a:t>
            </a:r>
          </a:p>
          <a:p>
            <a:pPr algn="ctr"/>
            <a:r>
              <a:rPr lang="en-US" sz="1400" dirty="0">
                <a:solidFill>
                  <a:srgbClr val="0C489B"/>
                </a:solidFill>
                <a:latin typeface="proxima-nova"/>
              </a:rPr>
              <a:t>101 credits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D782A-89C5-4AA1-9675-09D0A17A2D77}"/>
              </a:ext>
            </a:extLst>
          </p:cNvPr>
          <p:cNvSpPr txBox="1"/>
          <p:nvPr/>
        </p:nvSpPr>
        <p:spPr>
          <a:xfrm>
            <a:off x="-412667" y="4543692"/>
            <a:ext cx="4740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accent1"/>
                </a:solidFill>
                <a:effectLst/>
                <a:latin typeface="proxima-nova"/>
              </a:rPr>
              <a:t>Restaurant Production Certificate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  <a:latin typeface="proxima-nova"/>
              </a:rPr>
              <a:t>66 credits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Careers/Jobs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C0987-3DEC-4F3B-8D29-7B57F7F72C30}"/>
              </a:ext>
            </a:extLst>
          </p:cNvPr>
          <p:cNvSpPr txBox="1"/>
          <p:nvPr/>
        </p:nvSpPr>
        <p:spPr>
          <a:xfrm>
            <a:off x="2616529" y="1355974"/>
            <a:ext cx="4445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Cook   (average $20/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r>
              <a:rPr lang="en-US" dirty="0"/>
              <a:t>Sous Chef (average $35-40k/year</a:t>
            </a:r>
          </a:p>
          <a:p>
            <a:r>
              <a:rPr lang="en-US" dirty="0"/>
              <a:t>Chef (average $60k/year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Business owner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Teacher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Food writer/ photographer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Wine industry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Nutritional services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Institutional services (schools, nursing homes)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Hotel, Resort and Cruise Lines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/>
              <a:t>Commercial food production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Q &amp;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DAB1-F2A1-5143-B1BB-73BEFA3BEADB}"/>
              </a:ext>
            </a:extLst>
          </p:cNvPr>
          <p:cNvSpPr txBox="1"/>
          <p:nvPr/>
        </p:nvSpPr>
        <p:spPr>
          <a:xfrm>
            <a:off x="383969" y="1359932"/>
            <a:ext cx="8538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are the Chef Instructors:  Chef Jun, Chef Dave and Chef Holly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financial aid available for tuition and supplies: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I work a job and attend school: Yes, many students work jobs outside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are the hours of class: M-</a:t>
            </a:r>
            <a:r>
              <a:rPr lang="en-US" dirty="0" err="1">
                <a:latin typeface="+mn-lt"/>
              </a:rPr>
              <a:t>Thur</a:t>
            </a:r>
            <a:r>
              <a:rPr lang="en-US" dirty="0">
                <a:latin typeface="+mn-lt"/>
              </a:rPr>
              <a:t> 8am-1pm, Friday 8-noon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I have to take summer classes: No, normal culinary classes run fall through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there scholarship money </a:t>
            </a:r>
            <a:r>
              <a:rPr lang="en-US" dirty="0" err="1"/>
              <a:t>available:many</a:t>
            </a:r>
            <a:r>
              <a:rPr lang="en-US" dirty="0"/>
              <a:t> scholarship opportunities 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I be able to find a job after graduation: Job opportunities are plentiful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BB3E5-919D-0448-9D7A-1BD1FF9AD703}"/>
              </a:ext>
            </a:extLst>
          </p:cNvPr>
          <p:cNvSpPr txBox="1"/>
          <p:nvPr/>
        </p:nvSpPr>
        <p:spPr>
          <a:xfrm>
            <a:off x="2705595" y="5186065"/>
            <a:ext cx="511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Chef Dave Hatfield</a:t>
            </a:r>
          </a:p>
          <a:p>
            <a:r>
              <a:rPr lang="en-US" b="1" dirty="0"/>
              <a:t>David.hatfield@seattlecolleges.edu</a:t>
            </a:r>
            <a:endParaRPr lang="en-US" dirty="0">
              <a:latin typeface="+mn-lt"/>
            </a:endParaRPr>
          </a:p>
          <a:p>
            <a:r>
              <a:rPr lang="en-US" i="1" dirty="0"/>
              <a:t>(541) 390-3783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FA32C-2D67-4ECF-A84D-FF5B8241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Return to Main Session</a:t>
            </a:r>
          </a:p>
          <a:p>
            <a:endParaRPr lang="en-US" dirty="0"/>
          </a:p>
          <a:p>
            <a:r>
              <a:rPr lang="en-US" dirty="0"/>
              <a:t>(select “Leave Breakout Room” to return)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63432-E283-4D7C-950E-E46E1D3E0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0"/>
          <a:stretch/>
        </p:blipFill>
        <p:spPr>
          <a:xfrm>
            <a:off x="872983" y="4467225"/>
            <a:ext cx="7398034" cy="749701"/>
          </a:xfrm>
          <a:prstGeom prst="rect">
            <a:avLst/>
          </a:prstGeom>
        </p:spPr>
      </p:pic>
      <p:pic>
        <p:nvPicPr>
          <p:cNvPr id="10" name="Graphic 9" descr="Arrow: Rotate right with solid fill">
            <a:extLst>
              <a:ext uri="{FF2B5EF4-FFF2-40B4-BE49-F238E27FC236}">
                <a16:creationId xmlns:a16="http://schemas.microsoft.com/office/drawing/2014/main" id="{E04CA5CB-E1CB-4640-B063-B4C654CBE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175" y="3552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</TotalTime>
  <Words>401</Words>
  <Application>Microsoft Office PowerPoint</Application>
  <PresentationFormat>On-screen Show (4:3)</PresentationFormat>
  <Paragraphs>94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Aparajita</vt:lpstr>
      <vt:lpstr>Arial</vt:lpstr>
      <vt:lpstr>Arial Black</vt:lpstr>
      <vt:lpstr>Calibri</vt:lpstr>
      <vt:lpstr>Calibri Light</vt:lpstr>
      <vt:lpstr>proxima-nova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Eickman, Paulette</dc:creator>
  <cp:lastModifiedBy>david hatfield</cp:lastModifiedBy>
  <cp:revision>8</cp:revision>
  <dcterms:created xsi:type="dcterms:W3CDTF">2021-03-30T22:17:11Z</dcterms:created>
  <dcterms:modified xsi:type="dcterms:W3CDTF">2021-04-21T00:47:30Z</dcterms:modified>
</cp:coreProperties>
</file>